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83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75BF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2919095"/>
            <a:ext cx="708660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59"/>
          <a:stretch>
            <a:fillRect/>
          </a:stretch>
        </p:blipFill>
        <p:spPr>
          <a:xfrm>
            <a:off x="2639060" y="1556385"/>
            <a:ext cx="7056845" cy="306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8160" y="3499485"/>
            <a:ext cx="1544955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0" y="3499485"/>
            <a:ext cx="1564640" cy="44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7865"/>
            <a:ext cx="993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1484445"/>
            <a:ext cx="7920000" cy="508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999740" y="2204720"/>
            <a:ext cx="2879090" cy="57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55820" y="3730625"/>
            <a:ext cx="4760595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23795" y="4509135"/>
            <a:ext cx="1334135" cy="49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95775" y="6021070"/>
            <a:ext cx="3263265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656590"/>
            <a:ext cx="3596005" cy="702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4"/>
          <a:stretch>
            <a:fillRect/>
          </a:stretch>
        </p:blipFill>
        <p:spPr>
          <a:xfrm>
            <a:off x="1055370" y="1700530"/>
            <a:ext cx="10080000" cy="4906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29530" y="5949315"/>
            <a:ext cx="459740" cy="36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" b="16141"/>
          <a:stretch>
            <a:fillRect/>
          </a:stretch>
        </p:blipFill>
        <p:spPr>
          <a:xfrm>
            <a:off x="1055370" y="741680"/>
            <a:ext cx="7590155" cy="91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850" y="2853055"/>
            <a:ext cx="2264410" cy="26555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4290" y="2853055"/>
            <a:ext cx="2167255" cy="2579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45075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4375" y="2066290"/>
            <a:ext cx="949960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10300" y="2658745"/>
            <a:ext cx="939800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00245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31183" y="2142953"/>
            <a:ext cx="1052153" cy="390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29822" y="3113536"/>
            <a:ext cx="852607" cy="39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87575" y="4010660"/>
            <a:ext cx="1141730" cy="55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28915" y="6016213"/>
            <a:ext cx="1251700" cy="39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82000" y="1459230"/>
            <a:ext cx="1311275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86666" y="2531593"/>
            <a:ext cx="1095238" cy="44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59885" y="4458335"/>
            <a:ext cx="1683385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956"/>
          <a:stretch>
            <a:fillRect/>
          </a:stretch>
        </p:blipFill>
        <p:spPr>
          <a:xfrm>
            <a:off x="1415415" y="692785"/>
            <a:ext cx="7919720" cy="79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71495" y="1412875"/>
            <a:ext cx="5718810" cy="5112385"/>
          </a:xfrm>
          <a:prstGeom prst="rect">
            <a:avLst/>
          </a:prstGeom>
        </p:spPr>
      </p:pic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5074285" y="2091055"/>
            <a:ext cx="2461895" cy="1050290"/>
          </a:xfrm>
          <a:prstGeom prst="line">
            <a:avLst/>
          </a:prstGeom>
          <a:ln w="22860">
            <a:solidFill>
              <a:srgbClr val="F975B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5074285" y="3429000"/>
            <a:ext cx="2461895" cy="1050290"/>
          </a:xfrm>
          <a:prstGeom prst="line">
            <a:avLst/>
          </a:prstGeom>
          <a:ln w="22860">
            <a:solidFill>
              <a:srgbClr val="F975B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>
            <a:off x="5074285" y="4725670"/>
            <a:ext cx="2461895" cy="1050290"/>
          </a:xfrm>
          <a:prstGeom prst="line">
            <a:avLst/>
          </a:prstGeom>
          <a:ln w="22860">
            <a:solidFill>
              <a:srgbClr val="F975B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 flipV="1">
            <a:off x="5087620" y="2061210"/>
            <a:ext cx="2520315" cy="3888105"/>
          </a:xfrm>
          <a:prstGeom prst="line">
            <a:avLst/>
          </a:prstGeom>
          <a:ln w="22860">
            <a:solidFill>
              <a:srgbClr val="F975B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38905" y="2169795"/>
            <a:ext cx="86677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15020" y="2169795"/>
            <a:ext cx="1162050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96055" y="3199765"/>
            <a:ext cx="990600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34070" y="3199765"/>
            <a:ext cx="105727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96055" y="4234815"/>
            <a:ext cx="571500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05495" y="4230370"/>
            <a:ext cx="1562100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67480" y="5269865"/>
            <a:ext cx="132397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395970" y="5269865"/>
            <a:ext cx="1447800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4055" y="5875655"/>
            <a:ext cx="1827530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44055" y="5875655"/>
            <a:ext cx="1837690" cy="57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2023-12-14T07:34:25Z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